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C450C9-F6C1-4448-8ED6-787CA748628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BF4844-F8E4-464E-B408-924EBF58A8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of Lesson Study in Malaysia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Cheah</a:t>
            </a:r>
            <a:r>
              <a:rPr lang="en-US" dirty="0" smtClean="0"/>
              <a:t> </a:t>
            </a:r>
            <a:r>
              <a:rPr lang="en-US" dirty="0" err="1" smtClean="0"/>
              <a:t>Ui</a:t>
            </a:r>
            <a:r>
              <a:rPr lang="en-US" dirty="0" smtClean="0"/>
              <a:t> Hock</a:t>
            </a:r>
          </a:p>
          <a:p>
            <a:r>
              <a:rPr lang="en-US" dirty="0" smtClean="0"/>
              <a:t>SEAMEO RECSAM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048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APEC Tsukuba International Conference</a:t>
            </a:r>
          </a:p>
          <a:p>
            <a:pPr algn="ctr"/>
            <a:r>
              <a:rPr lang="en-US" dirty="0" smtClean="0"/>
              <a:t>14 – 18 February 2012, Tsukuba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 Study originated as a Japanese model for teacher development</a:t>
            </a:r>
          </a:p>
          <a:p>
            <a:r>
              <a:rPr lang="en-US" dirty="0" smtClean="0"/>
              <a:t>Lesson Study first introduced not directly from Japan but through collaboration with researchers from Australia</a:t>
            </a:r>
          </a:p>
          <a:p>
            <a:r>
              <a:rPr lang="en-US" dirty="0" smtClean="0"/>
              <a:t>Early reports of LS in Malaysia in research studies (2003 – 2005)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Stage of LS in Malaysia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stage of LS in Malaysia was through the APEC Tsukuba Lesson Study Project  (2007 – 2011)</a:t>
            </a:r>
          </a:p>
          <a:p>
            <a:r>
              <a:rPr lang="en-US" dirty="0" smtClean="0"/>
              <a:t>Dissemination of LS during this stage mainly through the networks of two educational institutions: </a:t>
            </a:r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 Malaysia (USM) and the Regional Centre for Education in Science and Mathematics (RECSAM)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Stage of LS in Malaysia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Adoption of LS as a national project</a:t>
            </a:r>
          </a:p>
          <a:p>
            <a:r>
              <a:rPr lang="en-US" dirty="0" smtClean="0"/>
              <a:t>LS conducted in 289 low-performing schools</a:t>
            </a:r>
          </a:p>
          <a:p>
            <a:pPr lvl="0"/>
            <a:r>
              <a:rPr lang="en-US" dirty="0" smtClean="0"/>
              <a:t>Part of the School Improvement Project under the Education NKRA (National Key Result Area, Government Transformation Program)</a:t>
            </a:r>
          </a:p>
          <a:p>
            <a:pPr lvl="0"/>
            <a:r>
              <a:rPr lang="en-US" dirty="0" smtClean="0"/>
              <a:t>Involvement of the States and District educational offices</a:t>
            </a:r>
          </a:p>
          <a:p>
            <a:pPr lvl="0"/>
            <a:r>
              <a:rPr lang="en-US" dirty="0" smtClean="0"/>
              <a:t>Dynamic monitoring system through site visits and on-line reporting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Popularising</a:t>
            </a:r>
            <a:r>
              <a:rPr lang="en-US" sz="4000" dirty="0" smtClean="0"/>
              <a:t> Lesson Study in RECSAM’s Programs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RECSAM serves as a regional centre in Southeast  Asia for the promotion and enhancement of science and mathematics</a:t>
            </a:r>
          </a:p>
          <a:p>
            <a:r>
              <a:rPr lang="en-US" dirty="0" smtClean="0"/>
              <a:t>Programs focused on two major areas: in-service teacher training and research</a:t>
            </a:r>
          </a:p>
          <a:p>
            <a:r>
              <a:rPr lang="en-US" dirty="0" smtClean="0"/>
              <a:t>One 4-week course on Lesson Study every year  in its 2011 -2015 5-year plan</a:t>
            </a:r>
          </a:p>
          <a:p>
            <a:r>
              <a:rPr lang="en-US" dirty="0" smtClean="0"/>
              <a:t>Conducts research on Lesson Study with its partner schools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 Study Research in RECSAM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2008, Lesson Study was conducted in 6 six primary schools in mathematics</a:t>
            </a:r>
          </a:p>
          <a:p>
            <a:r>
              <a:rPr lang="en-US" dirty="0" smtClean="0"/>
              <a:t>In 2010, Lesson Study was conducted  in 3 primary schools in mathematics</a:t>
            </a:r>
          </a:p>
          <a:p>
            <a:r>
              <a:rPr lang="en-US" dirty="0" smtClean="0"/>
              <a:t>In 2011, Lesson Study was conducted in 3 primary and 3 secondary schools in science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Implementation Plan for APEC-Tsukuba Project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select one secondary RECSAM partner school</a:t>
            </a:r>
          </a:p>
          <a:p>
            <a:r>
              <a:rPr lang="en-US" dirty="0" smtClean="0"/>
              <a:t>Conduct one day workshop with school teachers to discuss the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Conduct at least one cycle of Lesson Study in one LS group in one high </a:t>
            </a:r>
            <a:r>
              <a:rPr lang="en-US" smtClean="0"/>
              <a:t>performing school</a:t>
            </a:r>
            <a:endParaRPr lang="en-US" dirty="0" smtClean="0"/>
          </a:p>
          <a:p>
            <a:r>
              <a:rPr lang="en-US" dirty="0" smtClean="0"/>
              <a:t>Plan/develop lesson plan together with teachers</a:t>
            </a:r>
          </a:p>
          <a:p>
            <a:r>
              <a:rPr lang="en-US" dirty="0" smtClean="0"/>
              <a:t>Conduct research lesson</a:t>
            </a:r>
          </a:p>
          <a:p>
            <a:r>
              <a:rPr lang="en-US" dirty="0" smtClean="0"/>
              <a:t>Discuss the results of the research lesson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341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Status of Lesson Study in Malaysia</vt:lpstr>
      <vt:lpstr>Background</vt:lpstr>
      <vt:lpstr>Second Stage of LS in Malaysia</vt:lpstr>
      <vt:lpstr>Third Stage of LS in Malaysia</vt:lpstr>
      <vt:lpstr>Popularising Lesson Study in RECSAM’s Programs</vt:lpstr>
      <vt:lpstr>Lesson Study Research in RECSAM</vt:lpstr>
      <vt:lpstr>Implementation Plan for APEC-Tsukuba Project</vt:lpstr>
    </vt:vector>
  </TitlesOfParts>
  <Company>recsam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Lesson Study in Malaysia</dc:title>
  <dc:creator>Administrator</dc:creator>
  <cp:lastModifiedBy>Administrator</cp:lastModifiedBy>
  <cp:revision>6</cp:revision>
  <dcterms:created xsi:type="dcterms:W3CDTF">2012-01-28T08:34:40Z</dcterms:created>
  <dcterms:modified xsi:type="dcterms:W3CDTF">2012-02-13T22:06:11Z</dcterms:modified>
</cp:coreProperties>
</file>